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9" r:id="rId3"/>
    <p:sldId id="286" r:id="rId4"/>
    <p:sldId id="287" r:id="rId5"/>
    <p:sldId id="257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85" r:id="rId17"/>
  </p:sldIdLst>
  <p:sldSz cx="9144000" cy="5143500" type="screen16x9"/>
  <p:notesSz cx="6858000" cy="9144000"/>
  <p:embeddedFontLst>
    <p:embeddedFont>
      <p:font typeface="Georgia" pitchFamily="18" charset="0"/>
      <p:regular r:id="rId19"/>
      <p:bold r:id="rId20"/>
      <p:italic r:id="rId21"/>
      <p:boldItalic r:id="rId22"/>
    </p:embeddedFont>
    <p:embeddedFont>
      <p:font typeface="Roboto" charset="0"/>
      <p:regular r:id="rId23"/>
      <p:bold r:id="rId24"/>
      <p:italic r:id="rId25"/>
      <p:boldItalic r:id="rId26"/>
    </p:embeddedFont>
    <p:embeddedFont>
      <p:font typeface="Verdana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2e09f833e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2e09f833e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e09f833e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e09f833e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e09f833e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e09f833e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e09f833e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e09f833e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2e09f833e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2e09f833e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e09f833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e09f833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e09f833e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e09f833e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e09f833e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2e09f833e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e09f833e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2e09f833e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e09f833e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e09f833e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e09f833e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e09f833e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e09f833e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e09f833e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e09f833e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e09f833e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 advClick="0" advTm="10000"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users\kalinychenko.ia\DeskTop\Akashic_Records_-_New_Technology_Presentation__corporate_electronic_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kashic_Records_-_New_Technology_Presentation__corporate_electronic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93400" y="300349"/>
            <a:ext cx="244475" cy="244475"/>
          </a:xfrm>
          <a:prstGeom prst="rect">
            <a:avLst/>
          </a:prstGeom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88559" y="1333992"/>
            <a:ext cx="8222100" cy="1480782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НОВІ НАДХОДЖЕННЯ</a:t>
            </a:r>
            <a:endParaRPr sz="4800" b="1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2019 року</a:t>
            </a:r>
            <a:endParaRPr sz="4800" b="1">
              <a:solidFill>
                <a:srgbClr val="20124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02600" y="2897400"/>
            <a:ext cx="4703400" cy="168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АНАТОМІЯ</a:t>
            </a:r>
            <a:endParaRPr sz="48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 smtClean="0">
                <a:latin typeface="Georgia"/>
                <a:ea typeface="Georgia"/>
                <a:cs typeface="Georgia"/>
                <a:sym typeface="Georgia"/>
              </a:rPr>
              <a:t>Частина І </a:t>
            </a:r>
            <a:endParaRPr sz="48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l="4025" t="15684" r="77924" b="31433"/>
          <a:stretch/>
        </p:blipFill>
        <p:spPr>
          <a:xfrm>
            <a:off x="102575" y="124550"/>
            <a:ext cx="1125999" cy="10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660400" y="124550"/>
            <a:ext cx="8418600" cy="57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Запорізький державний медичний </a:t>
            </a:r>
            <a:r>
              <a:rPr lang="ru" sz="2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університет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</a:t>
            </a:r>
            <a:r>
              <a:rPr lang="ru" sz="2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аукова бібліотека 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4250" cy="462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" name="Google Shape;142;p21"/>
          <p:cNvSpPr txBox="1"/>
          <p:nvPr/>
        </p:nvSpPr>
        <p:spPr>
          <a:xfrm>
            <a:off x="3647200" y="227125"/>
            <a:ext cx="54969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Гайворонский, И.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Анатомия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соединений костей :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учеб.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пособие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/ И. В. Гайворонский, Г. И. Ничипорук. -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6-е изд. - СПб. : Элби-СПб, 2014. - 56 с.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605476" y="1078106"/>
            <a:ext cx="5397300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Georgia" pitchFamily="18" charset="0"/>
              </a:rPr>
              <a:t>      </a:t>
            </a:r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</a:rPr>
              <a:t>Данное </a:t>
            </a:r>
            <a:r>
              <a:rPr lang="ru" sz="1200" b="1" i="1" dirty="0">
                <a:solidFill>
                  <a:srgbClr val="0000FF"/>
                </a:solidFill>
                <a:latin typeface="Georgia" pitchFamily="18" charset="0"/>
              </a:rPr>
              <a:t>пособие может быть использовано в качестве «блок-схемы» при изучении соответствующих тем, при подготовке к зачету по разделам «Спланхнология» и «Ангионеврология», а также при повторении пройденного материала в период экзаменационной сессии. В издании содержатся основные сведения по анатомии дыхательной системы и сердца, кратко изложены основы строения указанных органов, особенности их кровоснабжения, иннервации и оттока лимфы. </a:t>
            </a:r>
            <a:endParaRPr lang="en-US" sz="1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smtClean="0">
                <a:solidFill>
                  <a:srgbClr val="0000FF"/>
                </a:solidFill>
                <a:latin typeface="Georgia" pitchFamily="18" charset="0"/>
              </a:rPr>
              <a:t>      </a:t>
            </a:r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</a:rPr>
              <a:t>Пособие </a:t>
            </a:r>
            <a:r>
              <a:rPr lang="ru" sz="1200" b="1" i="1" dirty="0">
                <a:solidFill>
                  <a:srgbClr val="0000FF"/>
                </a:solidFill>
                <a:latin typeface="Georgia" pitchFamily="18" charset="0"/>
              </a:rPr>
              <a:t>рассчитано на студентов факультетов подготовки врачей, слушателей факультетов повышения квалификации, а также может быть использовано врачами различных специальностей. Пособие подготовлено в соответствии с требованиями учебной программы по анатомии человека для высших учебных медицинских заведений</a:t>
            </a:r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75" y="106875"/>
            <a:ext cx="3255250" cy="462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9" name="Google Shape;149;p22"/>
          <p:cNvSpPr txBox="1"/>
          <p:nvPr/>
        </p:nvSpPr>
        <p:spPr>
          <a:xfrm>
            <a:off x="3767450" y="106875"/>
            <a:ext cx="5183700" cy="104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Гайворонский, И.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Анатомия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центральной нервной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системы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(краткий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курс) : учеб.пособие / И.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Гайворонский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Г. И. Ничипорук. - 4-е изд.,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перераб. и испр. - СПб. : Элби-СПб, 2017. - 108 с.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712191" y="1308084"/>
            <a:ext cx="5285262" cy="16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    </a:t>
            </a:r>
            <a:r>
              <a:rPr lang="ru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Пособие </a:t>
            </a:r>
            <a:r>
              <a:rPr lang="ru" sz="12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подготовлено в соответствии с требованиями учебной программы по анатомии человека для высших учебных медицинских заведений. В нем содержатся основные сведения по анатомии спинного и головного мозга.</a:t>
            </a:r>
            <a:endParaRPr sz="1200" b="1" i="1">
              <a:solidFill>
                <a:srgbClr val="0000FF"/>
              </a:solidFill>
              <a:highlight>
                <a:srgbClr val="FFFFFF"/>
              </a:highlight>
              <a:latin typeface="Georgia" pitchFamily="18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   </a:t>
            </a:r>
            <a:r>
              <a:rPr lang="ru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Издание </a:t>
            </a:r>
            <a:r>
              <a:rPr lang="ru" sz="12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подготовлено для систематизации знаний, полученных во время практических занятий, что не исключает самостоятельную работу с учебником и атласами. Оно призвано облегчить подготовку к зачету по анатомии центральной нервной системы и экзамену по анатомии человека.</a:t>
            </a:r>
            <a:endParaRPr sz="1200" b="1" i="1">
              <a:solidFill>
                <a:srgbClr val="0000FF"/>
              </a:solidFill>
              <a:highlight>
                <a:srgbClr val="FFFFFF"/>
              </a:highligh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27900" cy="45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6" name="Google Shape;156;p23"/>
          <p:cNvSpPr txBox="1"/>
          <p:nvPr/>
        </p:nvSpPr>
        <p:spPr>
          <a:xfrm>
            <a:off x="3650620" y="80150"/>
            <a:ext cx="5367180" cy="97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Привес, М.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Анатомия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человека : учебник / М. Г.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Привес, Н. К. Лысенков, В. И. Бушкович. - 12-е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изд., перераб. и доп. - СПб. : СПб МАПО, 2017. -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720 с.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3626845" y="1169403"/>
            <a:ext cx="5237100" cy="26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     Данное </a:t>
            </a:r>
            <a:r>
              <a:rPr lang="ru" sz="12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переиздание подготовлено доктором медицинских наук Р.А.Привес-Бардиной и кандидатом медицинских наук О.М.Михайловой. Термины в учебнике даны в соответствии с Международной анатомической номенклатурой 2003 г.</a:t>
            </a:r>
            <a:endParaRPr sz="1200" b="1" i="1">
              <a:solidFill>
                <a:srgbClr val="0000FF"/>
              </a:solidFill>
              <a:highlight>
                <a:srgbClr val="FFFFFF"/>
              </a:highlight>
              <a:latin typeface="Georgia" pitchFamily="18" charset="0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    Перед вами удивительный учебник, которому в 2002 году исполнилось 70 лет. За эти долгие годы он впитал в себя мудрость авторов, его подготовивших, и много раз переиздавался. Начиная с 5-го издания, вышедшего в 1958 году, в его издании и редактировании принимал участие человек, который известен как крупнейший ученый, великолепный педагог и любимец студентов — профессор Михаил Григорьевич Привес.</a:t>
            </a:r>
            <a:endParaRPr sz="1200" b="1" i="1">
              <a:solidFill>
                <a:srgbClr val="0000FF"/>
              </a:solidFill>
              <a:highlight>
                <a:srgbClr val="FFFFFF"/>
              </a:highlight>
              <a:latin typeface="Georgia" pitchFamily="18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08825" cy="461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" name="Google Shape;163;p24"/>
          <p:cNvSpPr txBox="1"/>
          <p:nvPr/>
        </p:nvSpPr>
        <p:spPr>
          <a:xfrm>
            <a:off x="3673925" y="152400"/>
            <a:ext cx="5277000" cy="105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Семенов, Г.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Топографическая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анатомия и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оперативная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хирургия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для стоматологов : учеб. пособие /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Семенов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В.А. Лебедев. - 2-е изд. - СПб.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;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Харьков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; Мн. : Питер, 2012. - 304 с.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3593675" y="1287262"/>
            <a:ext cx="54375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       </a:t>
            </a: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Перед 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вами прекрасно иллюстрированное пособие по оперативной хирургии и топографической анатомии, написанное известными российскими специалистами, </a:t>
            </a: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сотрудниками Санкт-Петербургского 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государственного медицинского университета </a:t>
            </a: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им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. акад. И.П</a:t>
            </a: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. Павлова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. </a:t>
            </a: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Внимание 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читателя сосредоточено исключительно на области лица и переднем отделе шеи в стоматологическом аспекте.</a:t>
            </a:r>
            <a:endParaRPr sz="1300" b="1" i="1">
              <a:solidFill>
                <a:srgbClr val="0000FF"/>
              </a:solidFill>
              <a:highlight>
                <a:srgbClr val="FFFFFF"/>
              </a:highlight>
              <a:latin typeface="Georgia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        Издание 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предназначено для студентов старших курсов стоматологических факультетов медицинских вузов, молодых хирургов-стоматологов и начинающих челюстно-лицевых хирургов.</a:t>
            </a:r>
            <a:endParaRPr sz="1300" b="1" i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/>
        </p:nvSpPr>
        <p:spPr>
          <a:xfrm>
            <a:off x="3767450" y="146975"/>
            <a:ext cx="5376600" cy="12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Синельников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Р.Д.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Атлас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анатомии человека : в 4 т: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учеб.пособие / Р. Д. Синельников, Я.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Синельников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- М. : Медицина, 2010 -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.Т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4 : Учение о нервной системе и органах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чувств. - 2010. - 312 с.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l="15951" r="16398"/>
          <a:stretch/>
        </p:blipFill>
        <p:spPr>
          <a:xfrm>
            <a:off x="213750" y="123050"/>
            <a:ext cx="3192975" cy="47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8" name="Google Shape;178;p26"/>
          <p:cNvSpPr txBox="1"/>
          <p:nvPr/>
        </p:nvSpPr>
        <p:spPr>
          <a:xfrm>
            <a:off x="3664424" y="1397228"/>
            <a:ext cx="5363569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Атлас анатомии человека" под ред., Синельникова Р.Д., и соавт., является переработанным VII изданием. В четвертом томе рассмотрены данные о центральной и перефирической нервной системе, органах чувств. Авторы атласа постарались отразить и максимально точно информировать о топографо-антомическом строении, возрастных изменениях ЦНС и ПНС, и органов чувств (равновесия, обоняния, осязания, зрения, слуха). Иллюстрации представлены фотографиями, рисунками и рентгенограммами. Анатомическая терминология изложена согласно Международной анатомической терминологии.</a:t>
            </a:r>
            <a:endParaRPr sz="1300" b="1" i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3687300" y="187050"/>
            <a:ext cx="5317200" cy="113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Синельников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Р.</a:t>
            </a: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Д.</a:t>
            </a: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Атлас </a:t>
            </a:r>
            <a:r>
              <a:rPr lang="ru" sz="13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анатомии человека : в. 4 т. /</a:t>
            </a:r>
            <a:endParaRPr sz="1300"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Синельников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Р.</a:t>
            </a: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Д.</a:t>
            </a:r>
            <a:endParaRPr lang="en-US" sz="13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</a:t>
            </a:r>
            <a:r>
              <a:rPr lang="ru" sz="13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3 : Учение о сосудах и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лимфоидных</a:t>
            </a: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органах </a:t>
            </a:r>
            <a:r>
              <a:rPr lang="ru" sz="13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/ Р. Д. Синельников, Я. Р.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Синельников,</a:t>
            </a: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</a:t>
            </a:r>
            <a:r>
              <a:rPr lang="ru" sz="13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Я. Синельников. - М. : Новая Волна ; М.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:</a:t>
            </a:r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Издатель </a:t>
            </a:r>
            <a:r>
              <a:rPr lang="ru" sz="13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Умеренков, 2017. - 216 с.</a:t>
            </a:r>
            <a:endParaRPr sz="1300"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21125" cy="468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1" name="Google Shape;171;p25"/>
          <p:cNvSpPr txBox="1"/>
          <p:nvPr/>
        </p:nvSpPr>
        <p:spPr>
          <a:xfrm>
            <a:off x="3660783" y="1374599"/>
            <a:ext cx="5319442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      </a:t>
            </a: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В 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третьем томе рассматриваются учение о сердечно-сосудистой системе и лимфоидные органы. В книге подробно представлены строение сердца, сосуды малого и большого круга кровообращения, лимфатические узлы и сосуды и селезенка; приводятся сведения о их развитии и возрастных особенностях. Текст иллюстрирован оригинальными рисунками, фотографиями препаратов и рентгенограммами. Все анатомические термины даны в соответствии с Международной анатомической терминологией. </a:t>
            </a:r>
            <a:endParaRPr lang="ru" sz="1300" b="1" i="1" dirty="0" smtClean="0">
              <a:solidFill>
                <a:srgbClr val="0000FF"/>
              </a:solidFill>
              <a:highlight>
                <a:srgbClr val="FFFFFF"/>
              </a:highlight>
              <a:latin typeface="Georgia" pitchFamily="18" charset="0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      Предназначается 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  <a:ea typeface="Roboto"/>
                <a:cs typeface="Roboto"/>
                <a:sym typeface="Roboto"/>
              </a:rPr>
              <a:t>для студентов медицинских ВУЗов и специалистов различного медицинского профиля.</a:t>
            </a:r>
            <a:endParaRPr sz="1300" b="1" i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фтопереробна промисловість України&quot; - презентація з хімії"/>
          <p:cNvPicPr>
            <a:picLocks noChangeAspect="1" noChangeArrowheads="1"/>
          </p:cNvPicPr>
          <p:nvPr/>
        </p:nvPicPr>
        <p:blipFill>
          <a:blip r:embed="rId3"/>
          <a:srcRect t="10324" b="21999"/>
          <a:stretch>
            <a:fillRect/>
          </a:stretch>
        </p:blipFill>
        <p:spPr bwMode="auto">
          <a:xfrm>
            <a:off x="336885" y="268132"/>
            <a:ext cx="8291476" cy="39807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52" y="104563"/>
            <a:ext cx="3245089" cy="465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68891" y="720169"/>
            <a:ext cx="55751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Анатомія людини : нац.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підруч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для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студ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вищ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мед.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навч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закл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IV рівня акредитації : у 3 т . - Вид. 8-ме,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доопрац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- Вінниця : Нова книга, 2019 - . – ISBN 966-382-022-5 (повне зібрання).</a:t>
            </a:r>
          </a:p>
          <a:p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Т. 1 / А. С. Головацький [та ін.]. - Вінниця : Нова книга, 2019. - 368 с.</a:t>
            </a:r>
            <a:endParaRPr lang="uk-UA" sz="13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5771" y="2048024"/>
            <a:ext cx="55358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100" b="1" dirty="0" smtClean="0">
                <a:latin typeface="Georgia" pitchFamily="18" charset="0"/>
              </a:rPr>
              <a:t>          </a:t>
            </a:r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У першому томі підручника подано сучасні дані про будову клітин і тканин. Дано характеристику органів, систем і апаратів органів. Описані основні етапи розвитку людини в онтогенезі, особливості будови, росту і розвитку організму. Детально описана функціональна анатомія кісток скелета, їх з’єднань та м’язової системи людини. Наведена коротка характеристика кровопостачання, відтоку крові і лімфи від цих анатомічних структур та їх іннервації. </a:t>
            </a:r>
          </a:p>
          <a:p>
            <a:pPr algn="just"/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    Підручник призначений для студентів та викладачів вищих медичних навчальних закладів IV рівня акредитації, складений за кредитно-модульним принципом відповідно до вимог Болонського процесу.</a:t>
            </a:r>
            <a:endParaRPr lang="uk-UA" sz="1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7716" y="104566"/>
            <a:ext cx="3365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АНАТОМІЯ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03" y="137504"/>
            <a:ext cx="3183212" cy="458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37594" y="217739"/>
            <a:ext cx="5445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Анатомія людини : нац.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підруч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для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студ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вищ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мед.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навч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закл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IV рівня акредитації : у 3 т. - Вид. 7-ме,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доопрац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- Вінниця : Нова книга, 2019 - . – ISBN 966-382-022-5 (повне зібрання).</a:t>
            </a:r>
          </a:p>
          <a:p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Т. 2 / А. С. Головацький [та ін.] ;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рец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.: Ю. Й.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Гумінський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Ю. Я.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Кривко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Б. Г. Макар. - Вінниця : Нова книга, 2019. - 456 с</a:t>
            </a:r>
            <a:r>
              <a:rPr lang="uk-UA" sz="1200" b="1" dirty="0" smtClean="0"/>
              <a:t>.</a:t>
            </a:r>
            <a:endParaRPr lang="uk-UA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96344" y="1287430"/>
            <a:ext cx="5610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У другому томі підручника подані сучасні дані про будову нутрощів, центральної нервової системи та органів</a:t>
            </a:r>
          </a:p>
          <a:p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чуття. Дана характеристика органів, систем і апаратів органів, характеристика кровопостачання, відтоку крові і</a:t>
            </a:r>
          </a:p>
          <a:p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лімфи від цих анатомічних структур та їх іннервації. Допоможуть у кращому засвоєнні матеріалу зведені таблиці.</a:t>
            </a:r>
          </a:p>
          <a:p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В кінці кожного розділу підручника є питання для повторення і самоконтролю, які дозволяють краще зрозуміти</a:t>
            </a:r>
          </a:p>
          <a:p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прочитане. Усі анатомічні терміни подані українською і латинською мовами, які відповідають міжнародній </a:t>
            </a:r>
            <a:r>
              <a:rPr lang="uk-UA" sz="1200" b="1" i="1" dirty="0" err="1" smtClean="0">
                <a:solidFill>
                  <a:srgbClr val="0000FF"/>
                </a:solidFill>
                <a:latin typeface="Georgia" pitchFamily="18" charset="0"/>
              </a:rPr>
              <a:t>ана-</a:t>
            </a:r>
            <a:endParaRPr lang="uk-UA" sz="1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uk-UA" sz="1200" b="1" i="1" dirty="0" err="1" smtClean="0">
                <a:solidFill>
                  <a:srgbClr val="0000FF"/>
                </a:solidFill>
                <a:latin typeface="Georgia" pitchFamily="18" charset="0"/>
              </a:rPr>
              <a:t>томічній</a:t>
            </a:r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 номенклатурі (</a:t>
            </a:r>
            <a:r>
              <a:rPr lang="uk-UA" sz="1200" b="1" i="1" dirty="0" err="1" smtClean="0">
                <a:solidFill>
                  <a:srgbClr val="0000FF"/>
                </a:solidFill>
                <a:latin typeface="Georgia" pitchFamily="18" charset="0"/>
              </a:rPr>
              <a:t>Сан-Пауло</a:t>
            </a:r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, 1997) – українському стандарту (Київ, 2001).</a:t>
            </a:r>
          </a:p>
          <a:p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Підручник призначений для студентів та викладачів вищих медичних навчальних закладів IV рівня </a:t>
            </a:r>
            <a:r>
              <a:rPr lang="uk-UA" sz="1200" b="1" i="1" dirty="0" err="1" smtClean="0">
                <a:solidFill>
                  <a:srgbClr val="0000FF"/>
                </a:solidFill>
                <a:latin typeface="Georgia" pitchFamily="18" charset="0"/>
              </a:rPr>
              <a:t>акре-</a:t>
            </a:r>
            <a:endParaRPr lang="uk-UA" sz="1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uk-UA" sz="1200" b="1" i="1" dirty="0" err="1" smtClean="0">
                <a:solidFill>
                  <a:srgbClr val="0000FF"/>
                </a:solidFill>
                <a:latin typeface="Georgia" pitchFamily="18" charset="0"/>
              </a:rPr>
              <a:t>дитації</a:t>
            </a:r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, складений за кредитно-модульним принципом відповідно до вимог Болонського процесу.</a:t>
            </a:r>
            <a:endParaRPr lang="uk-UA" sz="1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700" y="111449"/>
            <a:ext cx="3300267" cy="465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13222" y="206269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Анатомія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людини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: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нац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підруч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для студ.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вищ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мед.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навч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закл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IV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рівня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акредитації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: у 3 т. - Вид. 6-е,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доопрац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-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Вінниця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: Нова книга, 2019 - . - ISBN 966-382-022-5 (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повне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зібрання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).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Т. 3 / А. С.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Головацький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[та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ін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.] ;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рец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.: Ю. Й.</a:t>
            </a:r>
          </a:p>
          <a:p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Гумінський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Ю. Я.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Кривко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Б. Г. Макар. -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Вінниця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: Нова книга, 2019. - 376 с.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5713" y="1462130"/>
            <a:ext cx="53937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     У третьому томі підручника подані сучасні дані про будову периферійної нервової системи та серцево-судинної системи.  Допоможуть у кращому засвоєнні матеріалу зведені таблиці. В кінці кожного розділу підручника</a:t>
            </a:r>
          </a:p>
          <a:p>
            <a:pPr algn="just"/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є питання для повторення і самоконтролю, які дозволяють краще зрозуміти прочитане. У сі анатомічні терміни</a:t>
            </a:r>
          </a:p>
          <a:p>
            <a:pPr algn="just"/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подані українською і латинською мовами і відповідають Міжнародній анатомічній номенклатурі (</a:t>
            </a:r>
            <a:r>
              <a:rPr lang="uk-UA" sz="1200" b="1" i="1" dirty="0" err="1" smtClean="0">
                <a:solidFill>
                  <a:srgbClr val="0000FF"/>
                </a:solidFill>
                <a:latin typeface="Georgia" pitchFamily="18" charset="0"/>
              </a:rPr>
              <a:t>Сан-Пауло</a:t>
            </a:r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,</a:t>
            </a:r>
          </a:p>
          <a:p>
            <a:pPr algn="just"/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1997), українському стандарту (Київ, 2001).</a:t>
            </a:r>
          </a:p>
          <a:p>
            <a:pPr algn="just"/>
            <a:r>
              <a:rPr lang="uk-UA" sz="1200" b="1" i="1" dirty="0" smtClean="0">
                <a:solidFill>
                  <a:srgbClr val="0000FF"/>
                </a:solidFill>
                <a:latin typeface="Georgia" pitchFamily="18" charset="0"/>
              </a:rPr>
              <a:t>    Підручник призначений для студентів та викладачів вищих медичних навчальних закладів IV рівня акредитації, складений за кредитно-модульним принципом відповідно до вимог Болонського процесу.</a:t>
            </a:r>
            <a:endParaRPr lang="uk-UA" sz="1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77550" cy="460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" name="Google Shape;94;p14"/>
          <p:cNvSpPr txBox="1"/>
          <p:nvPr/>
        </p:nvSpPr>
        <p:spPr>
          <a:xfrm>
            <a:off x="3603008" y="214544"/>
            <a:ext cx="5404513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Билич, Г. Л. Анатомия человека : малоформатный</a:t>
            </a:r>
            <a:endParaRPr sz="1300" b="1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атлас. Т. 3. Центральная нервная система.</a:t>
            </a:r>
            <a:endParaRPr sz="1300" b="1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Периферическая нервная система. Вегетативная</a:t>
            </a:r>
            <a:endParaRPr sz="1300" b="1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нервная система. Органы чувств / Г. Л. Билич, В.</a:t>
            </a:r>
            <a:endParaRPr sz="1300" b="1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А. Крыжановский. - М. : ГЭОТАР-Медиа, 2013. - 624 с.</a:t>
            </a:r>
            <a:endParaRPr sz="1300" b="1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3637129" y="1533642"/>
            <a:ext cx="5348430" cy="16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     Малоформатный </a:t>
            </a:r>
            <a:r>
              <a:rPr lang="ru" sz="12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атлас, построенный по принципам систематической и функциональной анатомии и являющийся сокращенной версией большого анатомического атласа, выпущенного издательством в 2010-2012 гг., содержит более 2500 высококачественных иллюстраций всех аппаратов, систем и органов тела человека, в том числе многоцветные рисунки, созданные на основе натуральных препаратов; схемы, фотографии фиксированных и нефиксированных трупных препаратов и восковых муляжей; изображения, полученные с помощью современных лучевых методов исследования (рентгенографии, компьютерной томографии, магнитно-резонансной томографии, эхографии, сцинтиграфии, термографии), электронограммы, микрофотографии.</a:t>
            </a:r>
            <a:endParaRPr sz="1200" b="1" i="1">
              <a:solidFill>
                <a:srgbClr val="0000F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>
              <a:solidFill>
                <a:srgbClr val="0000F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3674100" y="152400"/>
            <a:ext cx="52638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741B47"/>
                </a:solidFill>
                <a:latin typeface="Georgia" pitchFamily="18" charset="0"/>
              </a:rPr>
              <a:t>Билич, Г. Л. Анатомия человека : малоформатный атлас. Т. 2. Пищеварительная система. Дыхательная система. Мочеполовой аппарат. Лимфоидная система. Эндокринные железы. Сердечно-сосудистая система / Г. Л. Билич, В. А. Крыжановский, В. Н. Николенко. - М. : ГЭОТАР- Медиа, 2013. - 696 с.</a:t>
            </a:r>
            <a:endParaRPr sz="1200" b="1">
              <a:solidFill>
                <a:srgbClr val="741B47"/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5701" cy="463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" name="Google Shape;102;p15"/>
          <p:cNvSpPr txBox="1"/>
          <p:nvPr/>
        </p:nvSpPr>
        <p:spPr>
          <a:xfrm>
            <a:off x="3698800" y="1445061"/>
            <a:ext cx="5339274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    Малоформатный </a:t>
            </a:r>
            <a:r>
              <a:rPr lang="ru" sz="1300" b="1" i="1" dirty="0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атлас, построенный по принципам систематической и функциональной анатомии, содержит более 2500 высококачественных иллюстраций всех аппаратов, систем и органов тела человека, в том числе многоцветные рисунки, созданные на основе натуральных препаратов; схемы, фотографии фиксированных и нефиксированных трупных препаратов и восковых муляжей; изображения, подученные с помощью современных лучевых методов исследования (рентгенографии, компьютерной томографии, магнитно-резонансной томографии, эхографии, сцинтиграфии, термографии), электронограммы, микрофотографии. </a:t>
            </a:r>
            <a:endParaRPr sz="1300" b="1" i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0" y="152400"/>
            <a:ext cx="3298650" cy="464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7"/>
          <p:cNvSpPr txBox="1"/>
          <p:nvPr/>
        </p:nvSpPr>
        <p:spPr>
          <a:xfrm>
            <a:off x="3601800" y="282054"/>
            <a:ext cx="55422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741B47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Гайворонский, И. В. Остеология : учеб. пособие / И. В. Гайворонский, Г. И. Ничипорук. - 4-е изд. - СПб. :</a:t>
            </a:r>
            <a:endParaRPr sz="1500" b="1">
              <a:solidFill>
                <a:srgbClr val="741B47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741B47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Элби-СПб, 2013. - 68 с.</a:t>
            </a:r>
            <a:endParaRPr sz="1500" b="1">
              <a:solidFill>
                <a:srgbClr val="741B47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3511728" y="1225823"/>
            <a:ext cx="5454851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 smtClean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       Издание </a:t>
            </a:r>
            <a:r>
              <a:rPr lang="ru" sz="1200" b="1" i="1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подготовлено в соответствии с требованиями учебной программы по анатомии человека для высших учебных медицинских заведений. Он является наиболее трудным, так как включает огромное количество конкретных анатомических образований. В нем содержатся основные данные по анатомии костной системы с учетом требований Международной анатомической номенклатуры (2003). Остеология - это первый раздел, с которого начинается изучение анатомии человека. Для краткости изложения основные части костей приведены под определенным номером, а имеющиеся на них образования отделены дефисом и написаны в именительном падеже. Данное пособие предусматривает систематизацию знаний, полученных на лекциях и практических занятиях.</a:t>
            </a:r>
            <a:endParaRPr sz="1200" b="1" i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87525" cy="46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" name="Google Shape;123;p18"/>
          <p:cNvSpPr txBox="1"/>
          <p:nvPr/>
        </p:nvSpPr>
        <p:spPr>
          <a:xfrm>
            <a:off x="3607125" y="152400"/>
            <a:ext cx="5477400" cy="112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Гайворонский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И. В.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Анатомия мышечной системы (мышцы,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фасции и топография) : учеб. пособие / И. В.</a:t>
            </a:r>
          </a:p>
          <a:p>
            <a:pPr lvl="0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Гайворонский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Г. И.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Ничипорук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- 6-е изд. - СПб.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: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Элби-СПб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2016. - 88 с.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616657" y="1523025"/>
            <a:ext cx="5315803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 smtClean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     Пособие </a:t>
            </a:r>
            <a:r>
              <a:rPr lang="ru" b="1" i="1" dirty="0">
                <a:solidFill>
                  <a:srgbClr val="0000FF"/>
                </a:solidFill>
                <a:highlight>
                  <a:srgbClr val="FFFFFF"/>
                </a:highlight>
                <a:latin typeface="Georgia" pitchFamily="18" charset="0"/>
              </a:rPr>
              <a:t>подготовлено в соответствии с требованиями учебной программы по анатомии человека для высших учебных медицинских заведений. В нем содержатся сведения по общей и частной миологии. Материал изложен кратко, лаконично, по схеме ответа, принятой на кафедре нормальной анатомии Военно-медицинской академии. В издании приведена классификация мышц по их топографии и развитию. </a:t>
            </a:r>
            <a:endParaRPr b="1" i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54325" cy="465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5" name="Google Shape;135;p20"/>
          <p:cNvSpPr txBox="1"/>
          <p:nvPr/>
        </p:nvSpPr>
        <p:spPr>
          <a:xfrm>
            <a:off x="3633850" y="152400"/>
            <a:ext cx="53706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Гайворонский, И.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Анатомия 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зубов человека : учеб.пособие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 анатомии человека / И. В. Гайворонский, Т.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Петрова</a:t>
            </a:r>
            <a:r>
              <a:rPr lang="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- СПб. : Элби-СПб, 2017. - 56 с.</a:t>
            </a:r>
            <a:endParaRPr b="1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3633850" y="1242475"/>
            <a:ext cx="5370600" cy="25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200" b="1" i="1" dirty="0" smtClean="0">
                <a:solidFill>
                  <a:srgbClr val="0000FF"/>
                </a:solidFill>
                <a:highlight>
                  <a:srgbClr val="E2E2E2"/>
                </a:highlight>
                <a:latin typeface="Georgia" pitchFamily="18" charset="0"/>
                <a:ea typeface="Verdana"/>
                <a:cs typeface="Verdana"/>
                <a:sym typeface="Verdana"/>
              </a:rPr>
              <a:t>   </a:t>
            </a:r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  <a:sym typeface="Verdana"/>
              </a:rPr>
              <a:t>Учебное </a:t>
            </a:r>
            <a:r>
              <a:rPr lang="ru" sz="1200" b="1" i="1" dirty="0">
                <a:solidFill>
                  <a:srgbClr val="0000FF"/>
                </a:solidFill>
                <a:latin typeface="Georgia" pitchFamily="18" charset="0"/>
                <a:sym typeface="Verdana"/>
              </a:rPr>
              <a:t>пособие "Анатомия зубов человека" содержит сведения о развитии и строении зубов. В книге затронуты вопросы частной анатомии постоянных и молочных зубов, приведены данные о рентгеноанатомии зубов, отражены сведения об аномалиях формы, размеров, числа и положения зубов</a:t>
            </a:r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  <a:sym typeface="Verdana"/>
              </a:rPr>
              <a:t>.</a:t>
            </a:r>
          </a:p>
          <a:p>
            <a:pPr algn="just"/>
            <a:r>
              <a:rPr lang="en-US" sz="1200" b="1" i="1" dirty="0" smtClean="0">
                <a:solidFill>
                  <a:srgbClr val="0000FF"/>
                </a:solidFill>
                <a:latin typeface="Georgia" pitchFamily="18" charset="0"/>
                <a:sym typeface="Verdana"/>
              </a:rPr>
              <a:t>   </a:t>
            </a:r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  <a:sym typeface="Verdana"/>
              </a:rPr>
              <a:t>Пособие </a:t>
            </a:r>
            <a:r>
              <a:rPr lang="ru" sz="1200" b="1" i="1" dirty="0">
                <a:solidFill>
                  <a:srgbClr val="0000FF"/>
                </a:solidFill>
                <a:latin typeface="Georgia" pitchFamily="18" charset="0"/>
                <a:sym typeface="Verdana"/>
              </a:rPr>
              <a:t>написано в соответствии с основными требованиями программы обучения по анатомии человека для стоматологических факультетов. </a:t>
            </a:r>
            <a:endParaRPr lang="ru" sz="1200" b="1" i="1" dirty="0" smtClean="0">
              <a:solidFill>
                <a:srgbClr val="0000FF"/>
              </a:solidFill>
              <a:latin typeface="Georgia" pitchFamily="18" charset="0"/>
              <a:sym typeface="Verdana"/>
            </a:endParaRPr>
          </a:p>
          <a:p>
            <a:pPr algn="just"/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  <a:sym typeface="Verdana"/>
              </a:rPr>
              <a:t>Приведенные </a:t>
            </a:r>
            <a:r>
              <a:rPr lang="ru" sz="1200" b="1" i="1" dirty="0">
                <a:solidFill>
                  <a:srgbClr val="0000FF"/>
                </a:solidFill>
                <a:latin typeface="Georgia" pitchFamily="18" charset="0"/>
                <a:sym typeface="Verdana"/>
              </a:rPr>
              <a:t>данные о строении зубов человека могут быть использованы студентами стоматологических факультетов и отделений высших и средних медицинских учебных заведений, а также врачами-стоматологами и зубными техниками</a:t>
            </a:r>
            <a:r>
              <a:rPr lang="ru" sz="1200" b="1" i="1" dirty="0" smtClean="0">
                <a:solidFill>
                  <a:srgbClr val="0000FF"/>
                </a:solidFill>
                <a:latin typeface="Georgia" pitchFamily="18" charset="0"/>
                <a:sym typeface="Verdana"/>
              </a:rPr>
              <a:t>.</a:t>
            </a:r>
            <a:endParaRPr lang="ru" sz="1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</p:bld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2063</Words>
  <PresentationFormat>Экран (16:9)</PresentationFormat>
  <Paragraphs>74</Paragraphs>
  <Slides>16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Georgia</vt:lpstr>
      <vt:lpstr>Roboto</vt:lpstr>
      <vt:lpstr>Verdana</vt:lpstr>
      <vt:lpstr>Geometric</vt:lpstr>
      <vt:lpstr>НОВІ НАДХОДЖЕННЯ 2019 року</vt:lpstr>
      <vt:lpstr>Слайд 2</vt:lpstr>
      <vt:lpstr>Слайд 3</vt:lpstr>
      <vt:lpstr>Слайд 4</vt:lpstr>
      <vt:lpstr>Слайд 5</vt:lpstr>
      <vt:lpstr>Билич, Г. Л. Анатомия человека : малоформатный атлас. Т. 2. Пищеварительная система. Дыхательная система. Мочеполовой аппарат. Лимфоидная система. Эндокринные железы. Сердечно-сосудистая система / Г. Л. Билич, В. А. Крыжановский, В. Н. Николенко. - М. : ГЭОТАР- Медиа, 2013. - 696 с.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НАДХОДЖЕННЯ 2019 року</dc:title>
  <dc:creator>Каліниченко Ірина Анатоліївна</dc:creator>
  <cp:lastModifiedBy>kalinychenko.ia</cp:lastModifiedBy>
  <cp:revision>43</cp:revision>
  <dcterms:modified xsi:type="dcterms:W3CDTF">2020-04-09T07:23:37Z</dcterms:modified>
</cp:coreProperties>
</file>